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F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C502B-A637-43BC-97AD-A0CCCB4A296A}" v="64" vWet="68" dt="2020-11-26T12:09:45.138"/>
    <p1510:client id="{6E7814E8-EA93-F2B7-8963-3771B5C1023A}" v="1" dt="2020-11-26T12:09:44.019"/>
    <p1510:client id="{C7E59EC3-350D-204B-00DB-E2F108D38089}" v="22" dt="2020-11-26T12:26:15.797"/>
    <p1510:client id="{C87046A6-77DC-EB3D-1CCA-07FAF4D3BC9C}" v="159" dt="2023-01-25T15:00:02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a7d0a5bd-1469-400c-ab90-4df0911694a8" xsi:nil="true"/>
    <TaxCatchAll xmlns="edb9d0e4-5370-4cfb-9e4e-bdf6de379f60" xsi:nil="true"/>
    <lcf76f155ced4ddcb4097134ff3c332f xmlns="a7d0a5bd-1469-400c-ab90-4df0911694a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EFCF5D7B399647A859F00E6CB45BA4" ma:contentTypeVersion="17" ma:contentTypeDescription="Create a new document." ma:contentTypeScope="" ma:versionID="09e45d99756996126aca771130559af7">
  <xsd:schema xmlns:xsd="http://www.w3.org/2001/XMLSchema" xmlns:xs="http://www.w3.org/2001/XMLSchema" xmlns:p="http://schemas.microsoft.com/office/2006/metadata/properties" xmlns:ns2="a7d0a5bd-1469-400c-ab90-4df0911694a8" xmlns:ns3="c5ce788b-c9c3-48a5-b2fa-26f420a4ff5e" xmlns:ns4="edb9d0e4-5370-4cfb-9e4e-bdf6de379f60" targetNamespace="http://schemas.microsoft.com/office/2006/metadata/properties" ma:root="true" ma:fieldsID="350ff192e5f01332fa40d4e1dca37229" ns2:_="" ns3:_="" ns4:_="">
    <xsd:import namespace="a7d0a5bd-1469-400c-ab90-4df0911694a8"/>
    <xsd:import namespace="c5ce788b-c9c3-48a5-b2fa-26f420a4ff5e"/>
    <xsd:import namespace="edb9d0e4-5370-4cfb-9e4e-bdf6de379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imag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0a5bd-1469-400c-ab90-4df091169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mage" ma:index="20" nillable="true" ma:displayName="image" ma:format="Thumbnail" ma:internalName="image">
      <xsd:simpleType>
        <xsd:restriction base="dms:Unknow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e788b-c9c3-48a5-b2fa-26f420a4ff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9d0e4-5370-4cfb-9e4e-bdf6de379f6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267a8486-e1ce-483a-aae6-3f542d2479da}" ma:internalName="TaxCatchAll" ma:showField="CatchAllData" ma:web="c5ce788b-c9c3-48a5-b2fa-26f420a4ff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E71C95-2072-4FE3-824C-761BA85B61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E5714F-CE8D-48F1-8908-9DE14CDBD4CA}">
  <ds:schemaRefs>
    <ds:schemaRef ds:uri="a7d0a5bd-1469-400c-ab90-4df0911694a8"/>
    <ds:schemaRef ds:uri="c5ce788b-c9c3-48a5-b2fa-26f420a4ff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db9d0e4-5370-4cfb-9e4e-bdf6de379f60"/>
  </ds:schemaRefs>
</ds:datastoreItem>
</file>

<file path=customXml/itemProps3.xml><?xml version="1.0" encoding="utf-8"?>
<ds:datastoreItem xmlns:ds="http://schemas.openxmlformats.org/officeDocument/2006/customXml" ds:itemID="{1B54550E-72D2-481E-9C30-CA1AE648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d0a5bd-1469-400c-ab90-4df0911694a8"/>
    <ds:schemaRef ds:uri="c5ce788b-c9c3-48a5-b2fa-26f420a4ff5e"/>
    <ds:schemaRef ds:uri="edb9d0e4-5370-4cfb-9e4e-bdf6de379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UoB RED widescreen_ROCKWELL</Template>
  <Application>Microsoft Office PowerPoint</Application>
  <PresentationFormat>On-screen Show (16:9)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University of Bristol (Main URL)</vt:lpstr>
      <vt:lpstr>University of Bristol (Custom URL)</vt:lpstr>
      <vt:lpstr>Data Management Planning for grant writing:   Science &amp; Engineering</vt:lpstr>
      <vt:lpstr>What is research data?</vt:lpstr>
      <vt:lpstr>PowerPoint Presentation</vt:lpstr>
      <vt:lpstr>Research data &amp; grant writing</vt:lpstr>
      <vt:lpstr>DMPs usually cover:</vt:lpstr>
      <vt:lpstr>PowerPoint Presentation</vt:lpstr>
      <vt:lpstr>Science and Technology Facilities Council</vt:lpstr>
      <vt:lpstr>Natural Environment Research Council</vt:lpstr>
      <vt:lpstr>Biotechnology and Biological Sciences Research Council</vt:lpstr>
      <vt:lpstr>Storing data</vt:lpstr>
      <vt:lpstr>Organising data </vt:lpstr>
      <vt:lpstr>Research data &amp; publishing</vt:lpstr>
      <vt:lpstr>Open Access Costs</vt:lpstr>
      <vt:lpstr>Sharing data</vt:lpstr>
      <vt:lpstr>Key points when planning data management</vt:lpstr>
      <vt:lpstr>University of Bristol Research Data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Merrett</dc:creator>
  <cp:revision>93</cp:revision>
  <dcterms:created xsi:type="dcterms:W3CDTF">2019-09-18T08:08:31Z</dcterms:created>
  <dcterms:modified xsi:type="dcterms:W3CDTF">2023-01-25T15:06:52Z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0x010100B1EFCF5D7B399647A859F00E6CB45BA4</vt:lpwstr>
  </property>
  <property fmtid="{D5CDD505-2E9C-101B-9397-08002B2CF9AE}" pid="3" name="MediaServiceImageTags">
    <vt:lpwstr/>
  </property>
</Properties>
</file>